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59" r:id="rId1"/>
  </p:sldMasterIdLst>
  <p:notesMasterIdLst>
    <p:notesMasterId r:id="rId46"/>
  </p:notesMasterIdLst>
  <p:sldIdLst>
    <p:sldId id="301" r:id="rId2"/>
    <p:sldId id="331" r:id="rId3"/>
    <p:sldId id="370" r:id="rId4"/>
    <p:sldId id="332" r:id="rId5"/>
    <p:sldId id="355" r:id="rId6"/>
    <p:sldId id="371" r:id="rId7"/>
    <p:sldId id="372" r:id="rId8"/>
    <p:sldId id="258" r:id="rId9"/>
    <p:sldId id="357" r:id="rId10"/>
    <p:sldId id="358" r:id="rId11"/>
    <p:sldId id="359" r:id="rId12"/>
    <p:sldId id="360" r:id="rId13"/>
    <p:sldId id="369" r:id="rId14"/>
    <p:sldId id="362" r:id="rId15"/>
    <p:sldId id="325" r:id="rId16"/>
    <p:sldId id="294" r:id="rId17"/>
    <p:sldId id="265" r:id="rId18"/>
    <p:sldId id="272" r:id="rId19"/>
    <p:sldId id="340" r:id="rId20"/>
    <p:sldId id="274" r:id="rId21"/>
    <p:sldId id="276" r:id="rId22"/>
    <p:sldId id="278" r:id="rId23"/>
    <p:sldId id="279" r:id="rId24"/>
    <p:sldId id="280" r:id="rId25"/>
    <p:sldId id="297" r:id="rId26"/>
    <p:sldId id="282" r:id="rId27"/>
    <p:sldId id="283" r:id="rId28"/>
    <p:sldId id="353" r:id="rId29"/>
    <p:sldId id="298" r:id="rId30"/>
    <p:sldId id="299" r:id="rId31"/>
    <p:sldId id="300" r:id="rId32"/>
    <p:sldId id="284" r:id="rId33"/>
    <p:sldId id="285" r:id="rId34"/>
    <p:sldId id="286" r:id="rId35"/>
    <p:sldId id="287" r:id="rId36"/>
    <p:sldId id="349" r:id="rId37"/>
    <p:sldId id="354" r:id="rId38"/>
    <p:sldId id="289" r:id="rId39"/>
    <p:sldId id="317" r:id="rId40"/>
    <p:sldId id="290" r:id="rId41"/>
    <p:sldId id="291" r:id="rId42"/>
    <p:sldId id="292" r:id="rId43"/>
    <p:sldId id="318" r:id="rId44"/>
    <p:sldId id="293" r:id="rId45"/>
  </p:sldIdLst>
  <p:sldSz cx="12192000" cy="6858000"/>
  <p:notesSz cx="6858000" cy="9144000"/>
  <p:embeddedFontLst>
    <p:embeddedFont>
      <p:font typeface="Calibri" panose="020F0502020204030204" pitchFamily="34" charset="0"/>
      <p:regular r:id="rId47"/>
      <p:bold r:id="rId48"/>
      <p:italic r:id="rId49"/>
      <p:boldItalic r:id="rId50"/>
    </p:embeddedFont>
    <p:embeddedFont>
      <p:font typeface="Open Sans" panose="020B0606030504020204" pitchFamily="34" charset="0"/>
      <p:regular r:id="rId51"/>
      <p:bold r:id="rId52"/>
      <p:italic r:id="rId53"/>
      <p:boldItalic r:id="rId54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112" userDrawn="1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756" y="72"/>
      </p:cViewPr>
      <p:guideLst>
        <p:guide orient="horz" pos="2112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font" Target="fonts/font1.fntdata"/><Relationship Id="rId50" Type="http://schemas.openxmlformats.org/officeDocument/2006/relationships/font" Target="fonts/font4.fntdata"/><Relationship Id="rId55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notesMaster" Target="notesMasters/notesMaster1.xml"/><Relationship Id="rId59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font" Target="fonts/font8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font" Target="fonts/font7.fntdata"/><Relationship Id="rId58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font" Target="fonts/font3.fntdata"/><Relationship Id="rId57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font" Target="fonts/font6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font" Target="fonts/font2.fntdata"/><Relationship Id="rId56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font" Target="fonts/font5.fntdata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4" name="Shape 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defRPr sz="1100"/>
            </a:lvl1pPr>
            <a:lvl2pPr lvl="1">
              <a:spcBef>
                <a:spcPts val="0"/>
              </a:spcBef>
              <a:defRPr sz="1100"/>
            </a:lvl2pPr>
            <a:lvl3pPr lvl="2">
              <a:spcBef>
                <a:spcPts val="0"/>
              </a:spcBef>
              <a:defRPr sz="1100"/>
            </a:lvl3pPr>
            <a:lvl4pPr lvl="3">
              <a:spcBef>
                <a:spcPts val="0"/>
              </a:spcBef>
              <a:defRPr sz="1100"/>
            </a:lvl4pPr>
            <a:lvl5pPr lvl="4">
              <a:spcBef>
                <a:spcPts val="0"/>
              </a:spcBef>
              <a:defRPr sz="1100"/>
            </a:lvl5pPr>
            <a:lvl6pPr lvl="5">
              <a:spcBef>
                <a:spcPts val="0"/>
              </a:spcBef>
              <a:defRPr sz="1100"/>
            </a:lvl6pPr>
            <a:lvl7pPr lvl="6">
              <a:spcBef>
                <a:spcPts val="0"/>
              </a:spcBef>
              <a:defRPr sz="1100"/>
            </a:lvl7pPr>
            <a:lvl8pPr lvl="7">
              <a:spcBef>
                <a:spcPts val="0"/>
              </a:spcBef>
              <a:defRPr sz="1100"/>
            </a:lvl8pPr>
            <a:lvl9pPr lvl="8">
              <a:spcBef>
                <a:spcPts val="0"/>
              </a:spcBef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935284812"/>
      </p:ext>
    </p:extLst>
  </p:cSld>
  <p:clrMap bg1="lt1" tx1="dk1" bg2="dk2" tx2="lt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91571421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81372370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4191978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1850731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87493362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15292993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2942881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1707709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88579646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31558395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38243155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36778049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 dirty="0"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04646590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84004311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15780050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914451856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164719969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034721437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034463442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608005684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524589525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19850832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22740816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817334718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341918864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362509945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312719982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359551725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044998499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621375056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880783607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663060120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96053348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945863189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824722117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895553124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096550559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31076254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21126430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54246241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298643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92594322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521983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hape 12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599" cy="13255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13" name="Shape 13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599" cy="435133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28600" marR="0" lvl="0" indent="-5080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685800" marR="0" lvl="1" indent="-762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Shape 1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5" name="Shape 1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6" name="Shape 1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>
  <p:cSld name="Vertical Title and Text"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Shape 75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8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76" name="Shape 76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5"/>
            <a:ext cx="5811838" cy="77342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28600" marR="0" lvl="0" indent="-5080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685800" marR="0" lvl="1" indent="-762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7" name="Shape 7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8" name="Shape 7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9" name="Shape 7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hape 18"/>
          <p:cNvSpPr txBox="1">
            <a:spLocks noGrp="1"/>
          </p:cNvSpPr>
          <p:nvPr>
            <p:ph type="ctrTitle"/>
          </p:nvPr>
        </p:nvSpPr>
        <p:spPr>
          <a:xfrm>
            <a:off x="1524000" y="1122362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ctr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6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19" name="Shape 19"/>
          <p:cNvSpPr txBox="1">
            <a:spLocks noGrp="1"/>
          </p:cNvSpPr>
          <p:nvPr>
            <p:ph type="subTitle" idx="1"/>
          </p:nvPr>
        </p:nvSpPr>
        <p:spPr>
          <a:xfrm>
            <a:off x="1524000" y="3602037"/>
            <a:ext cx="9144000" cy="1655761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ctr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ctr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ctr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ctr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ctr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ctr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ctr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ctr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ctr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0" name="Shape 2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1" name="Shape 2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2" name="Shape 2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Section Header"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Shape 24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599" cy="285273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6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25" name="Shape 25"/>
          <p:cNvSpPr txBox="1">
            <a:spLocks noGrp="1"/>
          </p:cNvSpPr>
          <p:nvPr>
            <p:ph type="body" idx="1"/>
          </p:nvPr>
        </p:nvSpPr>
        <p:spPr>
          <a:xfrm>
            <a:off x="831850" y="4589462"/>
            <a:ext cx="10515599" cy="150018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90000"/>
              </a:lnSpc>
              <a:spcBef>
                <a:spcPts val="1000"/>
              </a:spcBef>
              <a:buClr>
                <a:srgbClr val="888888"/>
              </a:buClr>
              <a:buFont typeface="Arial"/>
              <a:buNone/>
              <a:defRPr sz="24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lnSpc>
                <a:spcPct val="90000"/>
              </a:lnSpc>
              <a:spcBef>
                <a:spcPts val="500"/>
              </a:spcBef>
              <a:buClr>
                <a:srgbClr val="888888"/>
              </a:buClr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lnSpc>
                <a:spcPct val="90000"/>
              </a:lnSpc>
              <a:spcBef>
                <a:spcPts val="500"/>
              </a:spcBef>
              <a:buClr>
                <a:srgbClr val="888888"/>
              </a:buClr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lnSpc>
                <a:spcPct val="90000"/>
              </a:lnSpc>
              <a:spcBef>
                <a:spcPts val="500"/>
              </a:spcBef>
              <a:buClr>
                <a:srgbClr val="888888"/>
              </a:buClr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lnSpc>
                <a:spcPct val="90000"/>
              </a:lnSpc>
              <a:spcBef>
                <a:spcPts val="500"/>
              </a:spcBef>
              <a:buClr>
                <a:srgbClr val="888888"/>
              </a:buClr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lnSpc>
                <a:spcPct val="90000"/>
              </a:lnSpc>
              <a:spcBef>
                <a:spcPts val="500"/>
              </a:spcBef>
              <a:buClr>
                <a:srgbClr val="888888"/>
              </a:buClr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lnSpc>
                <a:spcPct val="90000"/>
              </a:lnSpc>
              <a:spcBef>
                <a:spcPts val="500"/>
              </a:spcBef>
              <a:buClr>
                <a:srgbClr val="888888"/>
              </a:buClr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lnSpc>
                <a:spcPct val="90000"/>
              </a:lnSpc>
              <a:spcBef>
                <a:spcPts val="500"/>
              </a:spcBef>
              <a:buClr>
                <a:srgbClr val="888888"/>
              </a:buClr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lnSpc>
                <a:spcPct val="90000"/>
              </a:lnSpc>
              <a:spcBef>
                <a:spcPts val="500"/>
              </a:spcBef>
              <a:buClr>
                <a:srgbClr val="888888"/>
              </a:buClr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6" name="Shape 2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7" name="Shape 2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8" name="Shape 2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Shape 30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599" cy="13255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31" name="Shape 31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28600" marR="0" lvl="0" indent="-5080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685800" marR="0" lvl="1" indent="-762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2" name="Shape 32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28600" marR="0" lvl="0" indent="-5080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685800" marR="0" lvl="1" indent="-762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3" name="Shape 3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4" name="Shape 3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5" name="Shape 3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>
  <p:cSld name="Comparison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Shape 37"/>
          <p:cNvSpPr txBox="1">
            <a:spLocks noGrp="1"/>
          </p:cNvSpPr>
          <p:nvPr>
            <p:ph type="title"/>
          </p:nvPr>
        </p:nvSpPr>
        <p:spPr>
          <a:xfrm>
            <a:off x="839787" y="365125"/>
            <a:ext cx="10515599" cy="13255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38" name="Shape 38"/>
          <p:cNvSpPr txBox="1">
            <a:spLocks noGrp="1"/>
          </p:cNvSpPr>
          <p:nvPr>
            <p:ph type="body" idx="1"/>
          </p:nvPr>
        </p:nvSpPr>
        <p:spPr>
          <a:xfrm>
            <a:off x="839787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Font typeface="Arial"/>
              <a:buNone/>
              <a:defRPr sz="24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0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8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9" name="Shape 39"/>
          <p:cNvSpPr txBox="1">
            <a:spLocks noGrp="1"/>
          </p:cNvSpPr>
          <p:nvPr>
            <p:ph type="body" idx="2"/>
          </p:nvPr>
        </p:nvSpPr>
        <p:spPr>
          <a:xfrm>
            <a:off x="839787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28600" marR="0" lvl="0" indent="-5080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685800" marR="0" lvl="1" indent="-762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0" name="Shape 40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7" cy="82391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Font typeface="Arial"/>
              <a:buNone/>
              <a:defRPr sz="24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0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8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1" name="Shape 41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7" cy="368458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28600" marR="0" lvl="0" indent="-5080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685800" marR="0" lvl="1" indent="-762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2" name="Shape 4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3" name="Shape 4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4" name="Shape 4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Shape 46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599" cy="13255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47" name="Shape 4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8" name="Shape 4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9" name="Shape 4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>
  <p:cSld name="Content with Caption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Shape 55"/>
          <p:cNvSpPr txBox="1">
            <a:spLocks noGrp="1"/>
          </p:cNvSpPr>
          <p:nvPr>
            <p:ph type="title"/>
          </p:nvPr>
        </p:nvSpPr>
        <p:spPr>
          <a:xfrm>
            <a:off x="839787" y="457200"/>
            <a:ext cx="3932237" cy="16001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56" name="Shape 56"/>
          <p:cNvSpPr txBox="1">
            <a:spLocks noGrp="1"/>
          </p:cNvSpPr>
          <p:nvPr>
            <p:ph type="body" idx="1"/>
          </p:nvPr>
        </p:nvSpPr>
        <p:spPr>
          <a:xfrm>
            <a:off x="5183187" y="987425"/>
            <a:ext cx="6172199" cy="487362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28600" marR="0" lvl="0" indent="-2540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685800" marR="0" lvl="1" indent="-508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7" name="Shape 57"/>
          <p:cNvSpPr txBox="1">
            <a:spLocks noGrp="1"/>
          </p:cNvSpPr>
          <p:nvPr>
            <p:ph type="body" idx="2"/>
          </p:nvPr>
        </p:nvSpPr>
        <p:spPr>
          <a:xfrm>
            <a:off x="839787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8" name="Shape 5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9" name="Shape 5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0" name="Shape 6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>
  <p:cSld name="Picture with Caption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Shape 62"/>
          <p:cNvSpPr txBox="1">
            <a:spLocks noGrp="1"/>
          </p:cNvSpPr>
          <p:nvPr>
            <p:ph type="title"/>
          </p:nvPr>
        </p:nvSpPr>
        <p:spPr>
          <a:xfrm>
            <a:off x="839787" y="457200"/>
            <a:ext cx="3932237" cy="16001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63" name="Shape 63"/>
          <p:cNvSpPr>
            <a:spLocks noGrp="1"/>
          </p:cNvSpPr>
          <p:nvPr>
            <p:ph type="pic" idx="2"/>
          </p:nvPr>
        </p:nvSpPr>
        <p:spPr>
          <a:xfrm>
            <a:off x="5183187" y="987425"/>
            <a:ext cx="6172199" cy="487362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Font typeface="Arial"/>
              <a:buNone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4" name="Shape 64"/>
          <p:cNvSpPr txBox="1">
            <a:spLocks noGrp="1"/>
          </p:cNvSpPr>
          <p:nvPr>
            <p:ph type="body" idx="1"/>
          </p:nvPr>
        </p:nvSpPr>
        <p:spPr>
          <a:xfrm>
            <a:off x="839787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5" name="Shape 6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6" name="Shape 6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7" name="Shape 6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>
  <p:cSld name="Title and Vertical Text"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Shape 69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599" cy="13255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70" name="Shape 70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5"/>
            <a:ext cx="4351338" cy="105155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28600" marR="0" lvl="0" indent="-5080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685800" marR="0" lvl="1" indent="-762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1" name="Shape 7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2" name="Shape 7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3" name="Shape 7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599" cy="13255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599" cy="435133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28600" marR="0" lvl="0" indent="-5080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685800" marR="0" lvl="1" indent="-762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Shape 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" name="Shape 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" name="Shape 1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5" r:id="rId7"/>
    <p:sldLayoutId id="2147483656" r:id="rId8"/>
    <p:sldLayoutId id="2147483657" r:id="rId9"/>
    <p:sldLayoutId id="2147483658" r:id="rId10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143000" y="2286000"/>
            <a:ext cx="99822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There comes a time in every person’s life when they stop and wonder, “Am I doing enough?”</a:t>
            </a:r>
            <a:endParaRPr lang="en-US" sz="4500" dirty="0"/>
          </a:p>
        </p:txBody>
      </p:sp>
    </p:spTree>
    <p:extLst>
      <p:ext uri="{BB962C8B-B14F-4D97-AF65-F5344CB8AC3E}">
        <p14:creationId xmlns:p14="http://schemas.microsoft.com/office/powerpoint/2010/main" val="7712866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828800" y="2249775"/>
            <a:ext cx="86106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Each of us has a duty to honor the purpose that we were meant to serve,</a:t>
            </a:r>
            <a:endParaRPr lang="en-US" sz="4500" dirty="0"/>
          </a:p>
        </p:txBody>
      </p:sp>
    </p:spTree>
    <p:extLst>
      <p:ext uri="{BB962C8B-B14F-4D97-AF65-F5344CB8AC3E}">
        <p14:creationId xmlns:p14="http://schemas.microsoft.com/office/powerpoint/2010/main" val="305626564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14400" y="1938278"/>
            <a:ext cx="104394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and we are allowed to continue to create the changes that need to be made in order to make those dreams a reality.</a:t>
            </a:r>
            <a:endParaRPr lang="en-US" sz="4500" dirty="0"/>
          </a:p>
        </p:txBody>
      </p:sp>
    </p:spTree>
    <p:extLst>
      <p:ext uri="{BB962C8B-B14F-4D97-AF65-F5344CB8AC3E}">
        <p14:creationId xmlns:p14="http://schemas.microsoft.com/office/powerpoint/2010/main" val="260330090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90600" y="2249775"/>
            <a:ext cx="102870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What most of us are lacking is the basic structure to get us to where we want to be. </a:t>
            </a:r>
            <a:endParaRPr lang="en-US" sz="4500" dirty="0"/>
          </a:p>
        </p:txBody>
      </p:sp>
    </p:spTree>
    <p:extLst>
      <p:ext uri="{BB962C8B-B14F-4D97-AF65-F5344CB8AC3E}">
        <p14:creationId xmlns:p14="http://schemas.microsoft.com/office/powerpoint/2010/main" val="165764059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219200" y="2637472"/>
            <a:ext cx="98298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Accomplishing our goals may seem obscure and idealistic, </a:t>
            </a:r>
            <a:endParaRPr lang="en-US" sz="4500" dirty="0"/>
          </a:p>
        </p:txBody>
      </p:sp>
    </p:spTree>
    <p:extLst>
      <p:ext uri="{BB962C8B-B14F-4D97-AF65-F5344CB8AC3E}">
        <p14:creationId xmlns:p14="http://schemas.microsoft.com/office/powerpoint/2010/main" val="101036493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81000" y="2249775"/>
            <a:ext cx="115062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but there are steps that we can take every single day to get to where we want to be.</a:t>
            </a:r>
            <a:endParaRPr lang="en-US" sz="4500" dirty="0"/>
          </a:p>
        </p:txBody>
      </p:sp>
    </p:spTree>
    <p:extLst>
      <p:ext uri="{BB962C8B-B14F-4D97-AF65-F5344CB8AC3E}">
        <p14:creationId xmlns:p14="http://schemas.microsoft.com/office/powerpoint/2010/main" val="260630004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828800" y="2475637"/>
            <a:ext cx="85344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Here’s where my advice for you comes in.</a:t>
            </a:r>
            <a:endParaRPr lang="en-US" sz="28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163695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38200" y="914400"/>
            <a:ext cx="105156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With My Advice…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731322" y="1981200"/>
            <a:ext cx="1077487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0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 will begin to see that it is not only possible, but essential, to master your destiny.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322" y="2858584"/>
            <a:ext cx="1062625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0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Your will learn that knowing yourself is a tried and true way of mastering your destiny.</a:t>
            </a:r>
          </a:p>
        </p:txBody>
      </p:sp>
      <p:sp>
        <p:nvSpPr>
          <p:cNvPr id="12" name="TextBox 4"/>
          <p:cNvSpPr txBox="1"/>
          <p:nvPr/>
        </p:nvSpPr>
        <p:spPr>
          <a:xfrm>
            <a:off x="731322" y="3735968"/>
            <a:ext cx="1062625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0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 will learn the one thing that most people use as an excuse in giving up the control they need in their lives.</a:t>
            </a:r>
          </a:p>
        </p:txBody>
      </p:sp>
      <p:sp>
        <p:nvSpPr>
          <p:cNvPr id="13" name="TextBox 4"/>
          <p:cNvSpPr txBox="1"/>
          <p:nvPr/>
        </p:nvSpPr>
        <p:spPr>
          <a:xfrm>
            <a:off x="731322" y="4612672"/>
            <a:ext cx="1062625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0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 will learn how to obtain the power to turn dreams into a reality.</a:t>
            </a:r>
          </a:p>
        </p:txBody>
      </p:sp>
      <p:sp>
        <p:nvSpPr>
          <p:cNvPr id="7" name="TextBox 4">
            <a:extLst>
              <a:ext uri="{FF2B5EF4-FFF2-40B4-BE49-F238E27FC236}">
                <a16:creationId xmlns:a16="http://schemas.microsoft.com/office/drawing/2014/main" id="{4A3C9E68-7991-49E7-A842-91117B01649D}"/>
              </a:ext>
            </a:extLst>
          </p:cNvPr>
          <p:cNvSpPr txBox="1"/>
          <p:nvPr/>
        </p:nvSpPr>
        <p:spPr>
          <a:xfrm>
            <a:off x="734291" y="5181600"/>
            <a:ext cx="1062625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0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 will learn How Feeling and Looking Your Best Can Help You Achieve Your Dreams</a:t>
            </a:r>
          </a:p>
        </p:txBody>
      </p:sp>
    </p:spTree>
    <p:extLst>
      <p:ext uri="{BB962C8B-B14F-4D97-AF65-F5344CB8AC3E}">
        <p14:creationId xmlns:p14="http://schemas.microsoft.com/office/powerpoint/2010/main" val="17948143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12" grpId="0"/>
      <p:bldP spid="13" grpId="0"/>
      <p:bldP spid="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38200" y="2249775"/>
            <a:ext cx="105156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To make it easy, I’ve put together a step-by-step guide that will show you exactly how it’s done...</a:t>
            </a:r>
          </a:p>
        </p:txBody>
      </p:sp>
    </p:spTree>
    <p:extLst>
      <p:ext uri="{BB962C8B-B14F-4D97-AF65-F5344CB8AC3E}">
        <p14:creationId xmlns:p14="http://schemas.microsoft.com/office/powerpoint/2010/main" val="40678408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3402C7F3-C0AA-4667-8A49-CD7EBA9DED74}"/>
              </a:ext>
            </a:extLst>
          </p:cNvPr>
          <p:cNvSpPr txBox="1"/>
          <p:nvPr/>
        </p:nvSpPr>
        <p:spPr>
          <a:xfrm>
            <a:off x="0" y="152400"/>
            <a:ext cx="39624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Introducing…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BB5708C-C07F-4417-86A3-2D74CA77080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3670" b="13762"/>
          <a:stretch/>
        </p:blipFill>
        <p:spPr>
          <a:xfrm>
            <a:off x="2590800" y="0"/>
            <a:ext cx="69342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69814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90600" y="2637472"/>
            <a:ext cx="102870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No stones are left unturned when you get your hands on this now. </a:t>
            </a:r>
          </a:p>
        </p:txBody>
      </p:sp>
    </p:spTree>
    <p:extLst>
      <p:ext uri="{BB962C8B-B14F-4D97-AF65-F5344CB8AC3E}">
        <p14:creationId xmlns:p14="http://schemas.microsoft.com/office/powerpoint/2010/main" val="418342620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09600" y="2286000"/>
            <a:ext cx="110490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Sure, working a regular 9 to 5 job and spending your time working your way up in your career can be satisfying,</a:t>
            </a:r>
            <a:endParaRPr lang="en-US" sz="4500" dirty="0"/>
          </a:p>
        </p:txBody>
      </p:sp>
    </p:spTree>
    <p:extLst>
      <p:ext uri="{BB962C8B-B14F-4D97-AF65-F5344CB8AC3E}">
        <p14:creationId xmlns:p14="http://schemas.microsoft.com/office/powerpoint/2010/main" val="167117020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66800" y="1938278"/>
            <a:ext cx="100584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 will become a complete expert at Mastering Your Destiny, and you’ll get everything you need inside to do the same…</a:t>
            </a:r>
          </a:p>
        </p:txBody>
      </p:sp>
    </p:spTree>
    <p:extLst>
      <p:ext uri="{BB962C8B-B14F-4D97-AF65-F5344CB8AC3E}">
        <p14:creationId xmlns:p14="http://schemas.microsoft.com/office/powerpoint/2010/main" val="7526434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38200" y="464902"/>
            <a:ext cx="105156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Here’s Just A Quick Preview Of What You’ll Discover Inside...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770906" y="2475630"/>
            <a:ext cx="532509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0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Know Thyself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67937" y="3167876"/>
            <a:ext cx="532509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0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Bend, Don’t Break</a:t>
            </a:r>
          </a:p>
        </p:txBody>
      </p:sp>
      <p:sp>
        <p:nvSpPr>
          <p:cNvPr id="13" name="TextBox 4"/>
          <p:cNvSpPr txBox="1"/>
          <p:nvPr/>
        </p:nvSpPr>
        <p:spPr>
          <a:xfrm>
            <a:off x="764965" y="3854184"/>
            <a:ext cx="532806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0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How to Utilize Visualization</a:t>
            </a:r>
          </a:p>
        </p:txBody>
      </p:sp>
      <p:sp>
        <p:nvSpPr>
          <p:cNvPr id="14" name="TextBox 4"/>
          <p:cNvSpPr txBox="1"/>
          <p:nvPr/>
        </p:nvSpPr>
        <p:spPr>
          <a:xfrm>
            <a:off x="767937" y="4543620"/>
            <a:ext cx="532806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0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How Feeling and Looking Your Best Can Help You Achieve Your Dreams</a:t>
            </a:r>
          </a:p>
        </p:txBody>
      </p:sp>
      <p:sp>
        <p:nvSpPr>
          <p:cNvPr id="15" name="TextBox 4"/>
          <p:cNvSpPr txBox="1"/>
          <p:nvPr/>
        </p:nvSpPr>
        <p:spPr>
          <a:xfrm>
            <a:off x="767937" y="5540514"/>
            <a:ext cx="532806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0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Living a Life of No Excuses</a:t>
            </a:r>
          </a:p>
        </p:txBody>
      </p:sp>
      <p:sp>
        <p:nvSpPr>
          <p:cNvPr id="9" name="TextBox 4"/>
          <p:cNvSpPr txBox="1"/>
          <p:nvPr/>
        </p:nvSpPr>
        <p:spPr>
          <a:xfrm>
            <a:off x="6310951" y="2475630"/>
            <a:ext cx="532509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0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 Meditation Walk Through</a:t>
            </a:r>
          </a:p>
        </p:txBody>
      </p:sp>
      <p:sp>
        <p:nvSpPr>
          <p:cNvPr id="10" name="TextBox 4"/>
          <p:cNvSpPr txBox="1"/>
          <p:nvPr/>
        </p:nvSpPr>
        <p:spPr>
          <a:xfrm>
            <a:off x="6321630" y="3164907"/>
            <a:ext cx="532806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0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Walking on Water</a:t>
            </a:r>
          </a:p>
        </p:txBody>
      </p:sp>
      <p:sp>
        <p:nvSpPr>
          <p:cNvPr id="11" name="TextBox 4"/>
          <p:cNvSpPr txBox="1"/>
          <p:nvPr/>
        </p:nvSpPr>
        <p:spPr>
          <a:xfrm>
            <a:off x="6321630" y="3854184"/>
            <a:ext cx="532806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0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Identifying and Avoiding Toxic People and Behaviors</a:t>
            </a:r>
          </a:p>
        </p:txBody>
      </p:sp>
      <p:sp>
        <p:nvSpPr>
          <p:cNvPr id="12" name="TextBox 4"/>
          <p:cNvSpPr txBox="1"/>
          <p:nvPr/>
        </p:nvSpPr>
        <p:spPr>
          <a:xfrm>
            <a:off x="6307982" y="4851237"/>
            <a:ext cx="532806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0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Building Your Support Network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CA1DCDA4-4D73-4119-8081-635358A204AA}"/>
              </a:ext>
            </a:extLst>
          </p:cNvPr>
          <p:cNvSpPr txBox="1"/>
          <p:nvPr/>
        </p:nvSpPr>
        <p:spPr>
          <a:xfrm>
            <a:off x="6310951" y="5540514"/>
            <a:ext cx="532509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0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Putting it All Together to Master Your Destiny</a:t>
            </a:r>
          </a:p>
        </p:txBody>
      </p:sp>
    </p:spTree>
    <p:extLst>
      <p:ext uri="{BB962C8B-B14F-4D97-AF65-F5344CB8AC3E}">
        <p14:creationId xmlns:p14="http://schemas.microsoft.com/office/powerpoint/2010/main" val="31578277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38200" y="2948970"/>
            <a:ext cx="10515600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Plus, a whole lot more...</a:t>
            </a:r>
          </a:p>
        </p:txBody>
      </p:sp>
    </p:spTree>
    <p:extLst>
      <p:ext uri="{BB962C8B-B14F-4D97-AF65-F5344CB8AC3E}">
        <p14:creationId xmlns:p14="http://schemas.microsoft.com/office/powerpoint/2010/main" val="174923710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752600" y="2249775"/>
            <a:ext cx="87630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This is the easiest way to actually survive and thrive as your best possible self!</a:t>
            </a:r>
          </a:p>
        </p:txBody>
      </p:sp>
    </p:spTree>
    <p:extLst>
      <p:ext uri="{BB962C8B-B14F-4D97-AF65-F5344CB8AC3E}">
        <p14:creationId xmlns:p14="http://schemas.microsoft.com/office/powerpoint/2010/main" val="314100046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590800" y="2475637"/>
            <a:ext cx="70866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Who Needs This Step-By-Step Guide?</a:t>
            </a:r>
          </a:p>
        </p:txBody>
      </p:sp>
    </p:spTree>
    <p:extLst>
      <p:ext uri="{BB962C8B-B14F-4D97-AF65-F5344CB8AC3E}">
        <p14:creationId xmlns:p14="http://schemas.microsoft.com/office/powerpoint/2010/main" val="152985189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681348" y="2722310"/>
            <a:ext cx="684365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0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 want to get to where you want to be.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681348" y="3347506"/>
            <a:ext cx="684365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0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 want to accomplish your goals.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667000" y="3969606"/>
            <a:ext cx="684365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0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 want to stop wondering “what if?”.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E66F8D4A-04E7-4C0B-99BD-036E10192FA2}"/>
              </a:ext>
            </a:extLst>
          </p:cNvPr>
          <p:cNvSpPr txBox="1"/>
          <p:nvPr/>
        </p:nvSpPr>
        <p:spPr>
          <a:xfrm>
            <a:off x="838200" y="609600"/>
            <a:ext cx="105156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If you answer YES to any of the below, you need this…</a:t>
            </a:r>
          </a:p>
        </p:txBody>
      </p:sp>
      <p:sp>
        <p:nvSpPr>
          <p:cNvPr id="7" name="TextBox 5"/>
          <p:cNvSpPr txBox="1"/>
          <p:nvPr/>
        </p:nvSpPr>
        <p:spPr>
          <a:xfrm>
            <a:off x="2681348" y="5219998"/>
            <a:ext cx="684365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0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 want to know yourself.</a:t>
            </a:r>
          </a:p>
        </p:txBody>
      </p:sp>
      <p:sp>
        <p:nvSpPr>
          <p:cNvPr id="8" name="TextBox 5"/>
          <p:cNvSpPr txBox="1"/>
          <p:nvPr/>
        </p:nvSpPr>
        <p:spPr>
          <a:xfrm>
            <a:off x="2681348" y="5848290"/>
            <a:ext cx="684365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0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 want to Master Your Destiny.</a:t>
            </a:r>
          </a:p>
        </p:txBody>
      </p:sp>
      <p:sp>
        <p:nvSpPr>
          <p:cNvPr id="10" name="TextBox 5"/>
          <p:cNvSpPr txBox="1"/>
          <p:nvPr/>
        </p:nvSpPr>
        <p:spPr>
          <a:xfrm>
            <a:off x="2681348" y="4597898"/>
            <a:ext cx="684365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0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 want to become the best version of yourself.</a:t>
            </a:r>
          </a:p>
        </p:txBody>
      </p:sp>
    </p:spTree>
    <p:extLst>
      <p:ext uri="{BB962C8B-B14F-4D97-AF65-F5344CB8AC3E}">
        <p14:creationId xmlns:p14="http://schemas.microsoft.com/office/powerpoint/2010/main" val="18615401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  <p:bldP spid="8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38200" y="2249775"/>
            <a:ext cx="105156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Does This Sound Like Exactly What You Need? But maybe your question is: How Much?</a:t>
            </a:r>
          </a:p>
        </p:txBody>
      </p:sp>
    </p:spTree>
    <p:extLst>
      <p:ext uri="{BB962C8B-B14F-4D97-AF65-F5344CB8AC3E}">
        <p14:creationId xmlns:p14="http://schemas.microsoft.com/office/powerpoint/2010/main" val="24930365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295400" y="2249775"/>
            <a:ext cx="95631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If you were going to hire an expert on the matter, to show you how it’s done, </a:t>
            </a:r>
          </a:p>
        </p:txBody>
      </p:sp>
    </p:spTree>
    <p:extLst>
      <p:ext uri="{BB962C8B-B14F-4D97-AF65-F5344CB8AC3E}">
        <p14:creationId xmlns:p14="http://schemas.microsoft.com/office/powerpoint/2010/main" val="320134343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638300" y="2286000"/>
            <a:ext cx="89535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 could easily find yourself investing hundreds of dollars for this sort of coaching.</a:t>
            </a:r>
          </a:p>
        </p:txBody>
      </p:sp>
    </p:spTree>
    <p:extLst>
      <p:ext uri="{BB962C8B-B14F-4D97-AF65-F5344CB8AC3E}">
        <p14:creationId xmlns:p14="http://schemas.microsoft.com/office/powerpoint/2010/main" val="194297139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90600" y="1981200"/>
            <a:ext cx="102108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 fact, many people invest hundreds and thousands of dollars to get into coaching programs or attend workshops...</a:t>
            </a:r>
          </a:p>
        </p:txBody>
      </p:sp>
    </p:spTree>
    <p:extLst>
      <p:ext uri="{BB962C8B-B14F-4D97-AF65-F5344CB8AC3E}">
        <p14:creationId xmlns:p14="http://schemas.microsoft.com/office/powerpoint/2010/main" val="19862245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676400" y="2286000"/>
            <a:ext cx="89154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but sometimes the process of paying the bills can become tiresome and tedious, </a:t>
            </a:r>
            <a:endParaRPr lang="en-US" sz="4500" dirty="0"/>
          </a:p>
        </p:txBody>
      </p:sp>
    </p:spTree>
    <p:extLst>
      <p:ext uri="{BB962C8B-B14F-4D97-AF65-F5344CB8AC3E}">
        <p14:creationId xmlns:p14="http://schemas.microsoft.com/office/powerpoint/2010/main" val="4183096336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38200" y="2637472"/>
            <a:ext cx="105156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But, you won’t have to invest anywhere near that today.</a:t>
            </a:r>
          </a:p>
        </p:txBody>
      </p:sp>
    </p:spTree>
    <p:extLst>
      <p:ext uri="{BB962C8B-B14F-4D97-AF65-F5344CB8AC3E}">
        <p14:creationId xmlns:p14="http://schemas.microsoft.com/office/powerpoint/2010/main" val="2534471765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800" y="2948970"/>
            <a:ext cx="11658600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And it just keeps getting better…</a:t>
            </a:r>
          </a:p>
        </p:txBody>
      </p:sp>
    </p:spTree>
    <p:extLst>
      <p:ext uri="{BB962C8B-B14F-4D97-AF65-F5344CB8AC3E}">
        <p14:creationId xmlns:p14="http://schemas.microsoft.com/office/powerpoint/2010/main" val="1140738731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600200" y="228600"/>
            <a:ext cx="8991600" cy="170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5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When You Make The Wise Decision To Grab This Today, You’ll Also Get These Fast Action Bonuses…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6324600" y="2971800"/>
            <a:ext cx="54864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Fast Action Bonus #1 – Mastering Your Destiny - Cheat Sheet </a:t>
            </a:r>
            <a:r>
              <a:rPr lang="en-US" sz="28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(Valued at $27)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769C211-E43F-4178-8C92-792C9DE2710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1000" y="1082680"/>
            <a:ext cx="5242662" cy="54004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2084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6" grpId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/>
          <p:cNvSpPr txBox="1"/>
          <p:nvPr/>
        </p:nvSpPr>
        <p:spPr>
          <a:xfrm>
            <a:off x="6324600" y="2971800"/>
            <a:ext cx="532149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Fast Action Bonus #2 – Mastering Your Destiny - Mind Map </a:t>
            </a:r>
            <a:r>
              <a:rPr lang="en-US" sz="28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(Valued at $17)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A0B0956-BBED-4A1A-81EE-D08DEA86291C}"/>
              </a:ext>
            </a:extLst>
          </p:cNvPr>
          <p:cNvSpPr txBox="1"/>
          <p:nvPr/>
        </p:nvSpPr>
        <p:spPr>
          <a:xfrm>
            <a:off x="1600200" y="228600"/>
            <a:ext cx="8991600" cy="170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5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When You Make The Wise Decision To Grab This Today, You’ll Also Get These Fast Action Bonuses…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A1B7B8F0-4146-4B69-96B0-9C4B9A6D101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1288" y="1616080"/>
            <a:ext cx="5884712" cy="53943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96963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6" grpId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/>
          <p:cNvSpPr txBox="1"/>
          <p:nvPr/>
        </p:nvSpPr>
        <p:spPr>
          <a:xfrm>
            <a:off x="6324600" y="2971800"/>
            <a:ext cx="510540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Fast Action Bonus #3 – Mastering Your Destiny - Resource Guide </a:t>
            </a:r>
            <a:r>
              <a:rPr lang="en-US" sz="28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(Valued at $17)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1BD5787-F530-42B3-9681-9113DFC004D0}"/>
              </a:ext>
            </a:extLst>
          </p:cNvPr>
          <p:cNvSpPr txBox="1"/>
          <p:nvPr/>
        </p:nvSpPr>
        <p:spPr>
          <a:xfrm>
            <a:off x="1600200" y="228600"/>
            <a:ext cx="8991600" cy="170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5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When You Make The Wise Decision To Grab This Today, You’ll Also Get These Fast Action Bonuses…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F8E26AC-6657-4AF5-BA87-DA80CCF0C98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-1914" b="10535"/>
          <a:stretch/>
        </p:blipFill>
        <p:spPr>
          <a:xfrm>
            <a:off x="990600" y="1432414"/>
            <a:ext cx="4264188" cy="50445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37429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38200" y="2514600"/>
            <a:ext cx="105156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Try This Guide On MY DIME… There’s No Risk!</a:t>
            </a:r>
          </a:p>
        </p:txBody>
      </p:sp>
    </p:spTree>
    <p:extLst>
      <p:ext uri="{BB962C8B-B14F-4D97-AF65-F5344CB8AC3E}">
        <p14:creationId xmlns:p14="http://schemas.microsoft.com/office/powerpoint/2010/main" val="2241526297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09600" y="2286000"/>
            <a:ext cx="109728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There are a lot of people that claim to offer a solution on how to master your destiny, </a:t>
            </a:r>
          </a:p>
        </p:txBody>
      </p:sp>
    </p:spTree>
    <p:extLst>
      <p:ext uri="{BB962C8B-B14F-4D97-AF65-F5344CB8AC3E}">
        <p14:creationId xmlns:p14="http://schemas.microsoft.com/office/powerpoint/2010/main" val="2411578699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362200" y="2637472"/>
            <a:ext cx="74676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so it’s understandable if you’re a little skeptical.</a:t>
            </a:r>
          </a:p>
        </p:txBody>
      </p:sp>
    </p:spTree>
    <p:extLst>
      <p:ext uri="{BB962C8B-B14F-4D97-AF65-F5344CB8AC3E}">
        <p14:creationId xmlns:p14="http://schemas.microsoft.com/office/powerpoint/2010/main" val="1397965391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133600" y="2637472"/>
            <a:ext cx="80010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 can keep telling you just how great my guide is,</a:t>
            </a:r>
          </a:p>
        </p:txBody>
      </p:sp>
    </p:spTree>
    <p:extLst>
      <p:ext uri="{BB962C8B-B14F-4D97-AF65-F5344CB8AC3E}">
        <p14:creationId xmlns:p14="http://schemas.microsoft.com/office/powerpoint/2010/main" val="817196289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85800" y="2286000"/>
            <a:ext cx="108204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but you really need to go through it and see for yourself what it’s all about to know if it’s for you…</a:t>
            </a:r>
          </a:p>
        </p:txBody>
      </p:sp>
    </p:spTree>
    <p:extLst>
      <p:ext uri="{BB962C8B-B14F-4D97-AF65-F5344CB8AC3E}">
        <p14:creationId xmlns:p14="http://schemas.microsoft.com/office/powerpoint/2010/main" val="163188426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90600" y="2286000"/>
            <a:ext cx="102870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and you may find yourself wondering if you’ve lost sight of what is really important.</a:t>
            </a:r>
            <a:endParaRPr lang="en-US" sz="4500" dirty="0"/>
          </a:p>
        </p:txBody>
      </p:sp>
    </p:spTree>
    <p:extLst>
      <p:ext uri="{BB962C8B-B14F-4D97-AF65-F5344CB8AC3E}">
        <p14:creationId xmlns:p14="http://schemas.microsoft.com/office/powerpoint/2010/main" val="2034453411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905000" y="2249775"/>
            <a:ext cx="83820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That’s why I’m going to give you a FULL 30 days to decide if this is for you…</a:t>
            </a:r>
          </a:p>
        </p:txBody>
      </p:sp>
    </p:spTree>
    <p:extLst>
      <p:ext uri="{BB962C8B-B14F-4D97-AF65-F5344CB8AC3E}">
        <p14:creationId xmlns:p14="http://schemas.microsoft.com/office/powerpoint/2010/main" val="2999882954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14400" y="2249775"/>
            <a:ext cx="103632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If for any reason, or no reason at all, you’re not 100% satisfied with what’s inside,</a:t>
            </a:r>
          </a:p>
        </p:txBody>
      </p:sp>
    </p:spTree>
    <p:extLst>
      <p:ext uri="{BB962C8B-B14F-4D97-AF65-F5344CB8AC3E}">
        <p14:creationId xmlns:p14="http://schemas.microsoft.com/office/powerpoint/2010/main" val="1445186461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14400" y="2286000"/>
            <a:ext cx="103632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simply send me an email, and I’ll refund every penny of your tiny investment…</a:t>
            </a:r>
          </a:p>
        </p:txBody>
      </p:sp>
    </p:spTree>
    <p:extLst>
      <p:ext uri="{BB962C8B-B14F-4D97-AF65-F5344CB8AC3E}">
        <p14:creationId xmlns:p14="http://schemas.microsoft.com/office/powerpoint/2010/main" val="831865188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14400" y="2895600"/>
            <a:ext cx="103632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No questions asked!</a:t>
            </a:r>
          </a:p>
        </p:txBody>
      </p:sp>
    </p:spTree>
    <p:extLst>
      <p:ext uri="{BB962C8B-B14F-4D97-AF65-F5344CB8AC3E}">
        <p14:creationId xmlns:p14="http://schemas.microsoft.com/office/powerpoint/2010/main" val="1946340897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23900" y="838200"/>
            <a:ext cx="1074420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Click The Button Below Now To Lock-In a Huge Discount And Get INSTANT ACCESS…</a:t>
            </a:r>
          </a:p>
        </p:txBody>
      </p:sp>
      <p:sp>
        <p:nvSpPr>
          <p:cNvPr id="2" name="Arrow: Down 1"/>
          <p:cNvSpPr/>
          <p:nvPr/>
        </p:nvSpPr>
        <p:spPr>
          <a:xfrm>
            <a:off x="4000500" y="3733800"/>
            <a:ext cx="4191000" cy="2590800"/>
          </a:xfrm>
          <a:prstGeom prst="downArrow">
            <a:avLst>
              <a:gd name="adj1" fmla="val 50000"/>
              <a:gd name="adj2" fmla="val 59482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892319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981200" y="2286000"/>
            <a:ext cx="82296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All of us have great talents and aspirations that drive us forward in life,</a:t>
            </a:r>
            <a:endParaRPr lang="en-US" sz="4500" dirty="0"/>
          </a:p>
        </p:txBody>
      </p:sp>
    </p:spTree>
    <p:extLst>
      <p:ext uri="{BB962C8B-B14F-4D97-AF65-F5344CB8AC3E}">
        <p14:creationId xmlns:p14="http://schemas.microsoft.com/office/powerpoint/2010/main" val="257213788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62000" y="2637472"/>
            <a:ext cx="106680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but if we aren’t taking steps every day to help us to achieve our goals,</a:t>
            </a:r>
            <a:endParaRPr lang="en-US" sz="4500" dirty="0"/>
          </a:p>
        </p:txBody>
      </p:sp>
    </p:spTree>
    <p:extLst>
      <p:ext uri="{BB962C8B-B14F-4D97-AF65-F5344CB8AC3E}">
        <p14:creationId xmlns:p14="http://schemas.microsoft.com/office/powerpoint/2010/main" val="305569589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33400" y="2948970"/>
            <a:ext cx="11201400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our passion for life begins to dwindle.</a:t>
            </a:r>
            <a:endParaRPr lang="en-US" sz="4500" dirty="0"/>
          </a:p>
        </p:txBody>
      </p:sp>
    </p:spTree>
    <p:extLst>
      <p:ext uri="{BB962C8B-B14F-4D97-AF65-F5344CB8AC3E}">
        <p14:creationId xmlns:p14="http://schemas.microsoft.com/office/powerpoint/2010/main" val="215893637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38200" y="2512874"/>
            <a:ext cx="105156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Well there is no reason to wonder “what if?” any longer.</a:t>
            </a:r>
            <a:endParaRPr lang="en-US" sz="28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753675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33400" y="2249775"/>
            <a:ext cx="111252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Every one of us has a special purpose on this planet, and a singular life that belongs to us and us alone.</a:t>
            </a:r>
            <a:endParaRPr lang="en-US" sz="4500" dirty="0"/>
          </a:p>
        </p:txBody>
      </p:sp>
    </p:spTree>
    <p:extLst>
      <p:ext uri="{BB962C8B-B14F-4D97-AF65-F5344CB8AC3E}">
        <p14:creationId xmlns:p14="http://schemas.microsoft.com/office/powerpoint/2010/main" val="424375769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1053</TotalTime>
  <Words>912</Words>
  <Application>Microsoft Office PowerPoint</Application>
  <PresentationFormat>Widescreen</PresentationFormat>
  <Paragraphs>68</Paragraphs>
  <Slides>44</Slides>
  <Notes>43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44</vt:i4>
      </vt:variant>
    </vt:vector>
  </HeadingPairs>
  <TitlesOfParts>
    <vt:vector size="49" baseType="lpstr">
      <vt:lpstr>Calibri</vt:lpstr>
      <vt:lpstr>Open Sans</vt:lpstr>
      <vt:lpstr>Arial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Sajan</dc:creator>
  <cp:lastModifiedBy>Abinadí Suárez</cp:lastModifiedBy>
  <cp:revision>667</cp:revision>
  <dcterms:modified xsi:type="dcterms:W3CDTF">2017-12-08T16:24:41Z</dcterms:modified>
</cp:coreProperties>
</file>